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69" r:id="rId3"/>
    <p:sldId id="283" r:id="rId4"/>
    <p:sldId id="257" r:id="rId5"/>
    <p:sldId id="292" r:id="rId6"/>
    <p:sldId id="285" r:id="rId7"/>
    <p:sldId id="258" r:id="rId8"/>
    <p:sldId id="288" r:id="rId9"/>
    <p:sldId id="290" r:id="rId10"/>
    <p:sldId id="261" r:id="rId11"/>
    <p:sldId id="289" r:id="rId12"/>
    <p:sldId id="268" r:id="rId13"/>
    <p:sldId id="260" r:id="rId14"/>
    <p:sldId id="263" r:id="rId15"/>
    <p:sldId id="286" r:id="rId16"/>
    <p:sldId id="291" r:id="rId17"/>
    <p:sldId id="29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2" autoAdjust="0"/>
    <p:restoredTop sz="94660"/>
  </p:normalViewPr>
  <p:slideViewPr>
    <p:cSldViewPr snapToGrid="0">
      <p:cViewPr varScale="1">
        <p:scale>
          <a:sx n="103" d="100"/>
          <a:sy n="103" d="100"/>
        </p:scale>
        <p:origin x="138" y="396"/>
      </p:cViewPr>
      <p:guideLst/>
    </p:cSldViewPr>
  </p:slideViewPr>
  <p:notesTextViewPr>
    <p:cViewPr>
      <p:scale>
        <a:sx n="1" d="1"/>
        <a:sy n="1" d="1"/>
      </p:scale>
      <p:origin x="0" y="0"/>
    </p:cViewPr>
  </p:notesTextViewPr>
  <p:notesViewPr>
    <p:cSldViewPr snapToGrid="0">
      <p:cViewPr varScale="1">
        <p:scale>
          <a:sx n="41" d="100"/>
          <a:sy n="41" d="100"/>
        </p:scale>
        <p:origin x="1794" y="5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4/15/2017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x-none" altLang="en-US"/>
              <a:t>yidan zuocheng fuwu, gezhong ai jishu caiyou fahui de yudi, gezhong liuliang caiyou bianxian de keneng</a:t>
            </a:r>
          </a:p>
        </p:txBody>
      </p:sp>
      <p:sp>
        <p:nvSpPr>
          <p:cNvPr id="4" name="Slide Number Placeholder 3"/>
          <p:cNvSpPr>
            <a:spLocks noGrp="1"/>
          </p:cNvSpPr>
          <p:nvPr>
            <p:ph type="sldNum" sz="quarter" idx="5"/>
          </p:nvPr>
        </p:nvSpPr>
        <p:spPr/>
        <p:txBody>
          <a:bodyPr/>
          <a:lstStyle/>
          <a:p>
            <a:fld id="{21B2AA4F-B828-4D7C-AFD3-893933DAFCB4}" type="slidenum">
              <a:rPr lang="en-US" smtClean="0"/>
              <a:t>9</a:t>
            </a:fld>
            <a:endParaRPr lang="en-US"/>
          </a:p>
        </p:txBody>
      </p:sp>
    </p:spTree>
    <p:extLst>
      <p:ext uri="{BB962C8B-B14F-4D97-AF65-F5344CB8AC3E}">
        <p14:creationId xmlns:p14="http://schemas.microsoft.com/office/powerpoint/2010/main" val="16362806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x-none" altLang="en-US"/>
              <a:t>yidan zuocheng fuwu, gezhong ai jishu caiyou fahui de yudi, gezhong liuliang caiyou bianxian de keneng</a:t>
            </a:r>
          </a:p>
        </p:txBody>
      </p:sp>
      <p:sp>
        <p:nvSpPr>
          <p:cNvPr id="4" name="Slide Number Placeholder 3"/>
          <p:cNvSpPr>
            <a:spLocks noGrp="1"/>
          </p:cNvSpPr>
          <p:nvPr>
            <p:ph type="sldNum" sz="quarter" idx="5"/>
          </p:nvPr>
        </p:nvSpPr>
        <p:spPr/>
        <p:txBody>
          <a:bodyPr/>
          <a:lstStyle/>
          <a:p>
            <a:fld id="{21B2AA4F-B828-4D7C-AFD3-893933DAFCB4}" type="slidenum">
              <a:rPr lang="en-US" smtClean="0"/>
              <a:t>10</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x-none" altLang="en-US"/>
              <a:t>suoyi, keyi zuhe chengwei yige youjiti, ronghe le 123...</a:t>
            </a:r>
          </a:p>
          <a:p>
            <a:r>
              <a:rPr lang="x-none" altLang="en-US"/>
              <a:t>wo bata jiaozuo Caesar,</a:t>
            </a:r>
          </a:p>
          <a:p>
            <a:r>
              <a:rPr lang="x-none" altLang="en-US"/>
              <a:t>zhisuoyi jiao Caesar, wufei jiushi ge xuetou ma,</a:t>
            </a:r>
          </a:p>
          <a:p>
            <a:endParaRPr lang="x-none" altLang="en-US"/>
          </a:p>
        </p:txBody>
      </p:sp>
      <p:sp>
        <p:nvSpPr>
          <p:cNvPr id="4" name="Slide Number Placeholder 3"/>
          <p:cNvSpPr>
            <a:spLocks noGrp="1"/>
          </p:cNvSpPr>
          <p:nvPr>
            <p:ph type="sldNum" sz="quarter" idx="5"/>
          </p:nvPr>
        </p:nvSpPr>
        <p:spPr/>
        <p:txBody>
          <a:bodyPr/>
          <a:lstStyle/>
          <a:p>
            <a:fld id="{21B2AA4F-B828-4D7C-AFD3-893933DAFCB4}" type="slidenum">
              <a:rPr lang="en-US" smtClean="0"/>
              <a:t>13</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t>4/15/2017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t>4/15/2017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t>4/15/2017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t>4/15/2017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DE934FF-F4E1-47C5-9CA5-30A81DDE2BE4}" type="datetimeFigureOut">
              <a:rPr lang="en-US" smtClean="0"/>
              <a:t>4/15/2017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t>4/15/2017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DE934FF-F4E1-47C5-9CA5-30A81DDE2BE4}" type="datetimeFigureOut">
              <a:rPr lang="en-US" smtClean="0"/>
              <a:t>4/15/2017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t>4/15/2017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E934FF-F4E1-47C5-9CA5-30A81DDE2BE4}" type="datetimeFigureOut">
              <a:rPr lang="en-US" smtClean="0"/>
              <a:t>4/15/2017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DE934FF-F4E1-47C5-9CA5-30A81DDE2BE4}" type="datetimeFigureOut">
              <a:rPr lang="en-US" smtClean="0"/>
              <a:t>4/15/2017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DE934FF-F4E1-47C5-9CA5-30A81DDE2BE4}" type="datetimeFigureOut">
              <a:rPr lang="en-US" smtClean="0"/>
              <a:t>4/15/2017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t>‹#›</a:t>
            </a:fld>
            <a:endParaRPr lang="en-US"/>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934FF-F4E1-47C5-9CA5-30A81DDE2BE4}" type="datetimeFigureOut">
              <a:rPr lang="en-US" smtClean="0"/>
              <a:t>4/15/2017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561BA9-CDCF-4958-B8AB-66F3BF063E13}"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hyperlink" Target="https://jaq.alibaba.com/community/art/show?spm=a313e.7916648.0.0.WwucQ3&amp;articleid=661" TargetMode="Externa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x-none" altLang="en-US" dirty="0"/>
              <a:t>Caesar</a:t>
            </a:r>
          </a:p>
        </p:txBody>
      </p:sp>
      <p:sp>
        <p:nvSpPr>
          <p:cNvPr id="3" name="Subtitle 2"/>
          <p:cNvSpPr>
            <a:spLocks noGrp="1"/>
          </p:cNvSpPr>
          <p:nvPr>
            <p:ph type="subTitle" idx="1"/>
          </p:nvPr>
        </p:nvSpPr>
        <p:spPr/>
        <p:txBody>
          <a:bodyPr/>
          <a:lstStyle/>
          <a:p>
            <a:r>
              <a:rPr lang="x-none" altLang="en-US" dirty="0" smtClean="0"/>
              <a:t>Web</a:t>
            </a:r>
            <a:r>
              <a:rPr lang="zh-CN" altLang="en-US" dirty="0" smtClean="0"/>
              <a:t>基因的</a:t>
            </a:r>
            <a:r>
              <a:rPr lang="x-none" altLang="en-US" dirty="0" smtClean="0"/>
              <a:t>AI</a:t>
            </a:r>
            <a:r>
              <a:rPr lang="zh-CN" altLang="en-US" dirty="0"/>
              <a:t>服务</a:t>
            </a:r>
            <a:endParaRPr lang="x-none" altLang="en-US" dirty="0"/>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311610" y="2580545"/>
            <a:ext cx="1464233" cy="1464233"/>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语音可以用作认证</a:t>
            </a:r>
            <a:endParaRPr lang="x-none" altLang="en-US" dirty="0"/>
          </a:p>
        </p:txBody>
      </p:sp>
      <p:pic>
        <p:nvPicPr>
          <p:cNvPr id="1026" name="Picture 2" descr="https://epo.alicdn.com/image/43j6e0h7p05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0" y="2447670"/>
            <a:ext cx="7620000" cy="4057650"/>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p:cNvSpPr>
            <a:spLocks noGrp="1"/>
          </p:cNvSpPr>
          <p:nvPr>
            <p:ph idx="1"/>
          </p:nvPr>
        </p:nvSpPr>
        <p:spPr>
          <a:xfrm>
            <a:off x="838200" y="1825625"/>
            <a:ext cx="10515600" cy="4351338"/>
          </a:xfrm>
        </p:spPr>
        <p:txBody>
          <a:bodyPr/>
          <a:lstStyle/>
          <a:p>
            <a:r>
              <a:rPr lang="en-US" altLang="zh-CN" dirty="0" smtClean="0"/>
              <a:t>《</a:t>
            </a:r>
            <a:r>
              <a:rPr lang="zh-CN" altLang="en-US" dirty="0">
                <a:hlinkClick r:id="rId4"/>
              </a:rPr>
              <a:t>探秘身份认证利器</a:t>
            </a:r>
            <a:r>
              <a:rPr lang="en-US" altLang="zh-CN" dirty="0">
                <a:hlinkClick r:id="rId4"/>
              </a:rPr>
              <a:t>——</a:t>
            </a:r>
            <a:r>
              <a:rPr lang="zh-CN" altLang="en-US" dirty="0">
                <a:hlinkClick r:id="rId4"/>
              </a:rPr>
              <a:t>声纹识别！</a:t>
            </a:r>
            <a:r>
              <a:rPr lang="en-US" altLang="zh-CN" dirty="0" smtClean="0"/>
              <a:t>》——</a:t>
            </a:r>
            <a:r>
              <a:rPr lang="zh-CN" altLang="en-US" dirty="0"/>
              <a:t>王</a:t>
            </a:r>
            <a:r>
              <a:rPr lang="zh-CN" altLang="en-US" dirty="0" smtClean="0"/>
              <a:t>炎（阿</a:t>
            </a:r>
            <a:r>
              <a:rPr lang="zh-CN" altLang="en-US" dirty="0"/>
              <a:t>里聚</a:t>
            </a:r>
            <a:r>
              <a:rPr lang="zh-CN" altLang="en-US" dirty="0" smtClean="0"/>
              <a:t>安全）</a:t>
            </a:r>
            <a:endParaRPr lang="en-US" altLang="zh-CN" dirty="0" smtClean="0"/>
          </a:p>
        </p:txBody>
      </p:sp>
      <p:pic>
        <p:nvPicPr>
          <p:cNvPr id="6" name="图片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057642" y="293923"/>
            <a:ext cx="1464233" cy="1464233"/>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3. focus-login">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255373"/>
            <a:ext cx="12187563" cy="6310184"/>
          </a:xfrm>
        </p:spPr>
      </p:pic>
    </p:spTree>
    <p:extLst>
      <p:ext uri="{BB962C8B-B14F-4D97-AF65-F5344CB8AC3E}">
        <p14:creationId xmlns:p14="http://schemas.microsoft.com/office/powerpoint/2010/main" val="16169331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z="3600" dirty="0"/>
              <a:t>与</a:t>
            </a:r>
            <a:r>
              <a:rPr lang="zh-CN" altLang="en-US" sz="3600" dirty="0" smtClean="0"/>
              <a:t>用户身份绑定的</a:t>
            </a:r>
            <a:r>
              <a:rPr lang="zh-CN" altLang="en-US" dirty="0" smtClean="0"/>
              <a:t>第三方在线智能服务</a:t>
            </a:r>
            <a:endParaRPr lang="x-none" altLang="en-US" dirty="0"/>
          </a:p>
        </p:txBody>
      </p:sp>
      <p:sp>
        <p:nvSpPr>
          <p:cNvPr id="3" name="Content Placeholder 2"/>
          <p:cNvSpPr>
            <a:spLocks noGrp="1"/>
          </p:cNvSpPr>
          <p:nvPr>
            <p:ph idx="1"/>
          </p:nvPr>
        </p:nvSpPr>
        <p:spPr/>
        <p:txBody>
          <a:bodyPr/>
          <a:lstStyle/>
          <a:p>
            <a:r>
              <a:rPr lang="zh-CN" altLang="en-US" dirty="0" smtClean="0"/>
              <a:t>接下来就可以</a:t>
            </a:r>
            <a:endParaRPr lang="en-US" altLang="zh-CN" dirty="0" smtClean="0"/>
          </a:p>
          <a:p>
            <a:pPr lvl="1"/>
            <a:r>
              <a:rPr lang="zh-CN" altLang="en-US" dirty="0" smtClean="0"/>
              <a:t>引导用户交互，统计分析用户行为</a:t>
            </a:r>
            <a:endParaRPr lang="en-US" altLang="zh-CN" dirty="0" smtClean="0"/>
          </a:p>
          <a:p>
            <a:pPr lvl="1"/>
            <a:r>
              <a:rPr lang="zh-CN" altLang="en-US" dirty="0" smtClean="0"/>
              <a:t>与各宿主网站协商接口，相互调用</a:t>
            </a:r>
            <a:endParaRPr lang="en-US" altLang="zh-CN" dirty="0" smtClean="0"/>
          </a:p>
          <a:p>
            <a:pPr lvl="1"/>
            <a:r>
              <a:rPr lang="zh-CN" altLang="en-US" b="1" dirty="0"/>
              <a:t>跨站</a:t>
            </a:r>
            <a:r>
              <a:rPr lang="zh-CN" altLang="en-US" b="1" dirty="0" smtClean="0"/>
              <a:t>数据共享</a:t>
            </a:r>
            <a:r>
              <a:rPr lang="zh-CN" altLang="en-US" dirty="0" smtClean="0"/>
              <a:t>（重要）</a:t>
            </a:r>
            <a:endParaRPr lang="x-none" altLang="en-US" dirty="0"/>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057642" y="293923"/>
            <a:ext cx="1464233" cy="1464233"/>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4. cross-site">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2084538" y="0"/>
            <a:ext cx="8022924" cy="6861416"/>
          </a:xfr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优势</a:t>
            </a:r>
            <a:endParaRPr lang="x-none" altLang="en-US" dirty="0"/>
          </a:p>
        </p:txBody>
      </p:sp>
      <p:sp>
        <p:nvSpPr>
          <p:cNvPr id="3" name="Content Placeholder 2"/>
          <p:cNvSpPr>
            <a:spLocks noGrp="1"/>
          </p:cNvSpPr>
          <p:nvPr>
            <p:ph idx="1"/>
          </p:nvPr>
        </p:nvSpPr>
        <p:spPr/>
        <p:txBody>
          <a:bodyPr/>
          <a:lstStyle/>
          <a:p>
            <a:r>
              <a:rPr lang="zh-CN" altLang="en-US" dirty="0" smtClean="0"/>
              <a:t>独立的第三方</a:t>
            </a:r>
            <a:r>
              <a:rPr lang="en-US" altLang="zh-CN" dirty="0" smtClean="0"/>
              <a:t>Web</a:t>
            </a:r>
            <a:r>
              <a:rPr lang="zh-CN" altLang="en-US" dirty="0" smtClean="0"/>
              <a:t>智能服务，网站只需要在前端引入一个</a:t>
            </a:r>
            <a:r>
              <a:rPr lang="en-US" altLang="zh-CN" dirty="0" err="1" smtClean="0"/>
              <a:t>Js</a:t>
            </a:r>
            <a:r>
              <a:rPr lang="zh-CN" altLang="en-US" dirty="0" smtClean="0"/>
              <a:t>脚本，就可以享用服务。</a:t>
            </a:r>
            <a:endParaRPr lang="en-US" altLang="zh-CN" dirty="0" smtClean="0"/>
          </a:p>
          <a:p>
            <a:r>
              <a:rPr lang="zh-CN" altLang="en-US" dirty="0" smtClean="0"/>
              <a:t>完全</a:t>
            </a:r>
            <a:r>
              <a:rPr lang="en-US" altLang="zh-CN" dirty="0" smtClean="0"/>
              <a:t>Web</a:t>
            </a:r>
            <a:r>
              <a:rPr lang="zh-CN" altLang="en-US" dirty="0" smtClean="0"/>
              <a:t>端的语音交互体验，用户只需要对着网页说话，就可以操作网页和获取信息，并和一个越来越合身的</a:t>
            </a:r>
            <a:r>
              <a:rPr lang="en-US" altLang="zh-CN" dirty="0" smtClean="0"/>
              <a:t>AI</a:t>
            </a:r>
            <a:r>
              <a:rPr lang="zh-CN" altLang="en-US" dirty="0" smtClean="0"/>
              <a:t>对话。</a:t>
            </a:r>
            <a:endParaRPr lang="en-US" altLang="zh-CN" dirty="0" smtClean="0"/>
          </a:p>
          <a:p>
            <a:r>
              <a:rPr lang="zh-CN" altLang="en-US" dirty="0"/>
              <a:t>跨</a:t>
            </a:r>
            <a:r>
              <a:rPr lang="zh-CN" altLang="en-US" dirty="0" smtClean="0"/>
              <a:t>站数据共享，更有利于构建用户画像系统、广告投放系统等。</a:t>
            </a:r>
            <a:endParaRPr lang="x-none" altLang="en-US" dirty="0"/>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057642" y="293923"/>
            <a:ext cx="1464233" cy="146423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后端服务清单</a:t>
            </a:r>
            <a:endParaRPr lang="x-none" altLang="en-US" dirty="0"/>
          </a:p>
        </p:txBody>
      </p:sp>
      <p:sp>
        <p:nvSpPr>
          <p:cNvPr id="3" name="Content Placeholder 2"/>
          <p:cNvSpPr>
            <a:spLocks noGrp="1"/>
          </p:cNvSpPr>
          <p:nvPr>
            <p:ph idx="1"/>
          </p:nvPr>
        </p:nvSpPr>
        <p:spPr/>
        <p:txBody>
          <a:bodyPr/>
          <a:lstStyle/>
          <a:p>
            <a:r>
              <a:rPr lang="en-US" altLang="zh-CN" dirty="0" smtClean="0"/>
              <a:t>Web</a:t>
            </a:r>
            <a:r>
              <a:rPr lang="zh-CN" altLang="en-US" dirty="0" smtClean="0"/>
              <a:t>服务器</a:t>
            </a:r>
            <a:endParaRPr lang="en-US" altLang="zh-CN" dirty="0" smtClean="0"/>
          </a:p>
          <a:p>
            <a:r>
              <a:rPr lang="zh-CN" altLang="en-US" dirty="0" smtClean="0"/>
              <a:t>流媒体处理</a:t>
            </a:r>
            <a:endParaRPr lang="en-US" altLang="zh-CN" dirty="0" smtClean="0"/>
          </a:p>
          <a:p>
            <a:r>
              <a:rPr lang="zh-CN" altLang="en-US" dirty="0" smtClean="0"/>
              <a:t>用户声纹和指令数据</a:t>
            </a:r>
            <a:endParaRPr lang="en-US" altLang="zh-CN" dirty="0" smtClean="0"/>
          </a:p>
          <a:p>
            <a:r>
              <a:rPr lang="zh-CN" altLang="en-US" dirty="0" smtClean="0"/>
              <a:t>商家网站接口数据</a:t>
            </a:r>
            <a:endParaRPr lang="en-US" altLang="zh-CN" dirty="0" smtClean="0"/>
          </a:p>
          <a:p>
            <a:r>
              <a:rPr lang="en-US" altLang="en-US" dirty="0" smtClean="0"/>
              <a:t>AI</a:t>
            </a:r>
            <a:r>
              <a:rPr lang="zh-CN" altLang="en-US" dirty="0" smtClean="0"/>
              <a:t>服务（语音识别、语音合成、自然语言处理</a:t>
            </a:r>
            <a:r>
              <a:rPr lang="zh-CN" altLang="en-US" dirty="0" smtClean="0"/>
              <a:t>、对话系统</a:t>
            </a:r>
            <a:r>
              <a:rPr lang="en-US" altLang="zh-CN" dirty="0" smtClean="0"/>
              <a:t>…</a:t>
            </a:r>
            <a:r>
              <a:rPr lang="zh-CN" altLang="en-US" dirty="0" smtClean="0"/>
              <a:t>）</a:t>
            </a:r>
            <a:endParaRPr lang="x-none" altLang="en-US" dirty="0"/>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057642" y="293923"/>
            <a:ext cx="1464233" cy="1464233"/>
          </a:xfrm>
          <a:prstGeom prst="rect">
            <a:avLst/>
          </a:prstGeom>
        </p:spPr>
      </p:pic>
    </p:spTree>
    <p:extLst>
      <p:ext uri="{BB962C8B-B14F-4D97-AF65-F5344CB8AC3E}">
        <p14:creationId xmlns:p14="http://schemas.microsoft.com/office/powerpoint/2010/main" val="319549534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项目源码</a:t>
            </a:r>
            <a:endParaRPr lang="x-none" altLang="en-US" dirty="0"/>
          </a:p>
        </p:txBody>
      </p:sp>
      <p:sp>
        <p:nvSpPr>
          <p:cNvPr id="3" name="Content Placeholder 2"/>
          <p:cNvSpPr>
            <a:spLocks noGrp="1"/>
          </p:cNvSpPr>
          <p:nvPr>
            <p:ph idx="1"/>
          </p:nvPr>
        </p:nvSpPr>
        <p:spPr/>
        <p:txBody>
          <a:bodyPr/>
          <a:lstStyle/>
          <a:p>
            <a:r>
              <a:rPr lang="en-US" altLang="en-US" dirty="0" smtClean="0"/>
              <a:t>Github.com/</a:t>
            </a:r>
            <a:r>
              <a:rPr lang="en-US" altLang="en-US" dirty="0" err="1" smtClean="0"/>
              <a:t>shenfe</a:t>
            </a:r>
            <a:r>
              <a:rPr lang="en-US" altLang="en-US" dirty="0" smtClean="0"/>
              <a:t>/</a:t>
            </a:r>
            <a:r>
              <a:rPr lang="en-US" altLang="en-US" dirty="0" err="1" smtClean="0"/>
              <a:t>siqi</a:t>
            </a:r>
            <a:r>
              <a:rPr lang="zh-CN" altLang="en-US" dirty="0" smtClean="0"/>
              <a:t>，</a:t>
            </a:r>
            <a:r>
              <a:rPr lang="en-US" altLang="en-US" dirty="0" smtClean="0"/>
              <a:t>dev</a:t>
            </a:r>
            <a:r>
              <a:rPr lang="zh-CN" altLang="en-US" dirty="0" smtClean="0"/>
              <a:t>分支</a:t>
            </a:r>
            <a:endParaRPr lang="x-none" altLang="en-US" dirty="0"/>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057642" y="293923"/>
            <a:ext cx="1464233" cy="1464233"/>
          </a:xfrm>
          <a:prstGeom prst="rect">
            <a:avLst/>
          </a:prstGeom>
        </p:spPr>
      </p:pic>
    </p:spTree>
    <p:extLst>
      <p:ext uri="{BB962C8B-B14F-4D97-AF65-F5344CB8AC3E}">
        <p14:creationId xmlns:p14="http://schemas.microsoft.com/office/powerpoint/2010/main" val="361899090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smtClean="0"/>
              <a:t>谢谢</a:t>
            </a:r>
            <a:endParaRPr lang="zh-CN" altLang="en-US" dirty="0"/>
          </a:p>
        </p:txBody>
      </p:sp>
      <p:sp>
        <p:nvSpPr>
          <p:cNvPr id="3" name="副标题 2"/>
          <p:cNvSpPr>
            <a:spLocks noGrp="1"/>
          </p:cNvSpPr>
          <p:nvPr>
            <p:ph type="subTitle" idx="1"/>
          </p:nvPr>
        </p:nvSpPr>
        <p:spPr/>
        <p:txBody>
          <a:bodyPr/>
          <a:lstStyle/>
          <a:p>
            <a:r>
              <a:rPr lang="en-US" altLang="zh-CN" dirty="0" smtClean="0"/>
              <a:t>Q&amp;A</a:t>
            </a:r>
            <a:endParaRPr lang="zh-CN" altLang="en-US" dirty="0"/>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40817" y="2580545"/>
            <a:ext cx="1464233" cy="1464233"/>
          </a:xfrm>
          <a:prstGeom prst="rect">
            <a:avLst/>
          </a:prstGeom>
        </p:spPr>
      </p:pic>
    </p:spTree>
    <p:extLst>
      <p:ext uri="{BB962C8B-B14F-4D97-AF65-F5344CB8AC3E}">
        <p14:creationId xmlns:p14="http://schemas.microsoft.com/office/powerpoint/2010/main" val="3583860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smtClean="0"/>
              <a:t>M</a:t>
            </a:r>
            <a:r>
              <a:rPr lang="en-US" altLang="zh-CN" dirty="0" smtClean="0"/>
              <a:t>otivation</a:t>
            </a:r>
            <a:endParaRPr lang="x-none" altLang="en-US" dirty="0"/>
          </a:p>
        </p:txBody>
      </p:sp>
      <p:sp>
        <p:nvSpPr>
          <p:cNvPr id="3" name="Content Placeholder 2"/>
          <p:cNvSpPr>
            <a:spLocks noGrp="1"/>
          </p:cNvSpPr>
          <p:nvPr>
            <p:ph idx="1"/>
          </p:nvPr>
        </p:nvSpPr>
        <p:spPr/>
        <p:txBody>
          <a:bodyPr/>
          <a:lstStyle/>
          <a:p>
            <a:r>
              <a:rPr lang="zh-CN" altLang="en-US" u="sng" dirty="0" smtClean="0"/>
              <a:t>互联网上</a:t>
            </a:r>
            <a:r>
              <a:rPr lang="zh-CN" altLang="en-US" dirty="0" smtClean="0"/>
              <a:t>仍然缺少一个</a:t>
            </a:r>
            <a:r>
              <a:rPr lang="zh-CN" altLang="en-US" u="sng" dirty="0" smtClean="0"/>
              <a:t>到哪都可以跟上我</a:t>
            </a:r>
            <a:r>
              <a:rPr lang="zh-CN" altLang="en-US" dirty="0" smtClean="0"/>
              <a:t>的智能助理</a:t>
            </a:r>
            <a:endParaRPr lang="en-US" altLang="zh-CN" dirty="0" smtClean="0"/>
          </a:p>
          <a:p>
            <a:r>
              <a:rPr lang="zh-CN" altLang="en-US" dirty="0" smtClean="0"/>
              <a:t>语音助手的伤：</a:t>
            </a:r>
            <a:endParaRPr lang="en-US" altLang="zh-CN" dirty="0" smtClean="0"/>
          </a:p>
          <a:p>
            <a:pPr lvl="1"/>
            <a:r>
              <a:rPr lang="zh-CN" altLang="en-US" dirty="0" smtClean="0"/>
              <a:t>走</a:t>
            </a:r>
            <a:r>
              <a:rPr lang="en-US" altLang="zh-CN" dirty="0" smtClean="0"/>
              <a:t>Native</a:t>
            </a:r>
            <a:r>
              <a:rPr lang="zh-CN" altLang="en-US" dirty="0" smtClean="0"/>
              <a:t>的方式，而不是</a:t>
            </a:r>
            <a:r>
              <a:rPr lang="en-US" altLang="zh-CN" dirty="0" smtClean="0"/>
              <a:t>Service</a:t>
            </a:r>
            <a:r>
              <a:rPr lang="zh-CN" altLang="en-US" dirty="0" smtClean="0"/>
              <a:t>的方式</a:t>
            </a:r>
            <a:endParaRPr lang="en-US" altLang="zh-CN" dirty="0" smtClean="0"/>
          </a:p>
          <a:p>
            <a:pPr lvl="1"/>
            <a:r>
              <a:rPr lang="zh-CN" altLang="en-US" dirty="0"/>
              <a:t>等不来</a:t>
            </a:r>
            <a:r>
              <a:rPr lang="zh-CN" altLang="en-US" dirty="0" smtClean="0"/>
              <a:t>用户和商家，接不进流量</a:t>
            </a:r>
            <a:endParaRPr lang="en-US" altLang="zh-CN" dirty="0" smtClean="0"/>
          </a:p>
          <a:p>
            <a:r>
              <a:rPr lang="zh-CN" altLang="en-US" dirty="0" smtClean="0"/>
              <a:t>第三方服务的伤：</a:t>
            </a:r>
            <a:endParaRPr lang="en-US" altLang="zh-CN" dirty="0" smtClean="0"/>
          </a:p>
          <a:p>
            <a:pPr lvl="1"/>
            <a:r>
              <a:rPr lang="zh-CN" altLang="en-US" dirty="0" smtClean="0"/>
              <a:t>交互和功能止步于登录、认证、评论等，无法真正触及用户画像</a:t>
            </a:r>
            <a:endParaRPr lang="x-none" altLang="en-US" dirty="0"/>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057642" y="293923"/>
            <a:ext cx="1464233" cy="1464233"/>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smtClean="0"/>
              <a:t>M</a:t>
            </a:r>
            <a:r>
              <a:rPr lang="en-US" altLang="zh-CN" dirty="0" smtClean="0"/>
              <a:t>otivation</a:t>
            </a:r>
            <a:endParaRPr lang="x-none" altLang="en-US" dirty="0"/>
          </a:p>
        </p:txBody>
      </p:sp>
      <p:sp>
        <p:nvSpPr>
          <p:cNvPr id="3" name="Content Placeholder 2"/>
          <p:cNvSpPr>
            <a:spLocks noGrp="1"/>
          </p:cNvSpPr>
          <p:nvPr>
            <p:ph idx="1"/>
          </p:nvPr>
        </p:nvSpPr>
        <p:spPr/>
        <p:txBody>
          <a:bodyPr/>
          <a:lstStyle/>
          <a:p>
            <a:r>
              <a:rPr lang="zh-CN" altLang="en-US" dirty="0" smtClean="0"/>
              <a:t>能不能把语音助手和第三方服务结合起来，做成一个第三方的智能助理服务？让商家的网站前端调用，让用户在浏览器端交互？</a:t>
            </a:r>
            <a:endParaRPr lang="en-US" altLang="zh-CN" dirty="0" smtClean="0"/>
          </a:p>
          <a:p>
            <a:r>
              <a:rPr lang="zh-CN" altLang="en-US" dirty="0" smtClean="0"/>
              <a:t>商家和用户的数据都能拿到一些，何乐而不为？</a:t>
            </a:r>
            <a:endParaRPr lang="en-US" altLang="zh-CN" dirty="0" smtClean="0"/>
          </a:p>
          <a:p>
            <a:r>
              <a:rPr lang="en-US" altLang="en-US" dirty="0" smtClean="0"/>
              <a:t>W</a:t>
            </a:r>
            <a:r>
              <a:rPr lang="en-US" altLang="zh-CN" dirty="0" smtClean="0"/>
              <a:t>eb</a:t>
            </a:r>
            <a:r>
              <a:rPr lang="zh-CN" altLang="en-US" dirty="0" smtClean="0"/>
              <a:t>前端已经良好支持媒体</a:t>
            </a:r>
            <a:r>
              <a:rPr lang="en-US" altLang="zh-CN" dirty="0" smtClean="0"/>
              <a:t>IO</a:t>
            </a:r>
            <a:r>
              <a:rPr lang="zh-CN" altLang="en-US" dirty="0" smtClean="0"/>
              <a:t>了！就缺一个有思想的程序员了！</a:t>
            </a:r>
            <a:endParaRPr lang="x-none" altLang="en-US" dirty="0"/>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057642" y="293923"/>
            <a:ext cx="1464233" cy="1464233"/>
          </a:xfrm>
          <a:prstGeom prst="rect">
            <a:avLst/>
          </a:prstGeom>
        </p:spPr>
      </p:pic>
    </p:spTree>
    <p:extLst>
      <p:ext uri="{BB962C8B-B14F-4D97-AF65-F5344CB8AC3E}">
        <p14:creationId xmlns:p14="http://schemas.microsoft.com/office/powerpoint/2010/main" val="381730899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选择语音作为基础交互</a:t>
            </a:r>
            <a:endParaRPr lang="x-none" altLang="en-US" dirty="0"/>
          </a:p>
        </p:txBody>
      </p:sp>
      <p:sp>
        <p:nvSpPr>
          <p:cNvPr id="3" name="Content Placeholder 2"/>
          <p:cNvSpPr>
            <a:spLocks noGrp="1"/>
          </p:cNvSpPr>
          <p:nvPr>
            <p:ph idx="1"/>
          </p:nvPr>
        </p:nvSpPr>
        <p:spPr/>
        <p:txBody>
          <a:bodyPr>
            <a:normAutofit/>
          </a:bodyPr>
          <a:lstStyle/>
          <a:p>
            <a:r>
              <a:rPr lang="zh-CN" altLang="en-US" dirty="0" smtClean="0"/>
              <a:t>语音是天然的</a:t>
            </a:r>
            <a:r>
              <a:rPr lang="en-US" altLang="zh-CN" dirty="0" smtClean="0"/>
              <a:t>UI</a:t>
            </a:r>
            <a:r>
              <a:rPr lang="zh-CN" altLang="en-US" dirty="0" smtClean="0"/>
              <a:t>，并不会显式地占用界面入口；</a:t>
            </a:r>
            <a:endParaRPr lang="en-US" altLang="zh-CN" dirty="0" smtClean="0"/>
          </a:p>
          <a:p>
            <a:r>
              <a:rPr lang="zh-CN" altLang="en-US" dirty="0" smtClean="0"/>
              <a:t>基于语音的</a:t>
            </a:r>
            <a:r>
              <a:rPr lang="en-US" altLang="zh-CN" dirty="0" smtClean="0"/>
              <a:t>UI</a:t>
            </a:r>
            <a:r>
              <a:rPr lang="zh-CN" altLang="en-US" dirty="0" smtClean="0"/>
              <a:t>更容易被唤起、启动，也更好玩；</a:t>
            </a:r>
            <a:endParaRPr lang="en-US" altLang="zh-CN" dirty="0" smtClean="0"/>
          </a:p>
          <a:p>
            <a:r>
              <a:rPr lang="zh-CN" altLang="en-US" dirty="0" smtClean="0"/>
              <a:t>从摇一摇到语音，从二维码到直播，交互没有最直接只有更直接。</a:t>
            </a:r>
            <a:endParaRPr lang="en-US" altLang="zh-CN" dirty="0" smtClean="0"/>
          </a:p>
          <a:p>
            <a:pPr marL="0" indent="0" algn="r">
              <a:buNone/>
            </a:pPr>
            <a:r>
              <a:rPr lang="en-US" altLang="zh-CN" dirty="0" smtClean="0"/>
              <a:t>——</a:t>
            </a:r>
            <a:r>
              <a:rPr lang="zh-CN" altLang="en-US" dirty="0" smtClean="0"/>
              <a:t>沈科（搜狐焦点研发工程师）</a:t>
            </a:r>
            <a:endParaRPr lang="en-US" altLang="zh-CN" dirty="0" smtClean="0"/>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057642" y="293923"/>
            <a:ext cx="1464233" cy="1464233"/>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选择语音作为基础交互</a:t>
            </a:r>
            <a:endParaRPr lang="x-none" altLang="en-US" dirty="0"/>
          </a:p>
        </p:txBody>
      </p:sp>
      <p:sp>
        <p:nvSpPr>
          <p:cNvPr id="3" name="Content Placeholder 2"/>
          <p:cNvSpPr>
            <a:spLocks noGrp="1"/>
          </p:cNvSpPr>
          <p:nvPr>
            <p:ph idx="1"/>
          </p:nvPr>
        </p:nvSpPr>
        <p:spPr/>
        <p:txBody>
          <a:bodyPr>
            <a:normAutofit/>
          </a:bodyPr>
          <a:lstStyle/>
          <a:p>
            <a:r>
              <a:rPr lang="zh-CN" altLang="en-US" dirty="0" smtClean="0"/>
              <a:t>我们</a:t>
            </a:r>
            <a:r>
              <a:rPr lang="zh-CN" altLang="en-US" dirty="0"/>
              <a:t>觉得往后各种智能设备电视、机器人等等在家里或工作场景的智能设备会越来越多这些设备没有键盘和触摸屏所以需要比较便捷的方式跟互联网连接它们本身会成为互联网的入口这当中语音肯定是一个比较重要的模态可以跟它们交互</a:t>
            </a:r>
            <a:r>
              <a:rPr lang="zh-CN" altLang="en-US" dirty="0" smtClean="0"/>
              <a:t>。</a:t>
            </a:r>
            <a:endParaRPr lang="en-US" altLang="zh-CN" dirty="0" smtClean="0"/>
          </a:p>
          <a:p>
            <a:pPr marL="0" indent="0" algn="r">
              <a:buNone/>
            </a:pPr>
            <a:r>
              <a:rPr lang="en-US" altLang="zh-CN" dirty="0" smtClean="0"/>
              <a:t>——</a:t>
            </a:r>
            <a:r>
              <a:rPr lang="zh-CN" altLang="en-US" dirty="0" smtClean="0"/>
              <a:t>鄢志杰</a:t>
            </a:r>
            <a:r>
              <a:rPr lang="zh-CN" altLang="en-US" dirty="0" smtClean="0"/>
              <a:t>（</a:t>
            </a:r>
            <a:r>
              <a:rPr lang="zh-CN" altLang="en-US" dirty="0" smtClean="0"/>
              <a:t>阿</a:t>
            </a:r>
            <a:r>
              <a:rPr lang="zh-CN" altLang="en-US" dirty="0"/>
              <a:t>里 </a:t>
            </a:r>
            <a:r>
              <a:rPr lang="en-US" altLang="zh-CN" dirty="0" err="1"/>
              <a:t>iDST</a:t>
            </a:r>
            <a:r>
              <a:rPr lang="en-US" altLang="zh-CN" dirty="0"/>
              <a:t> </a:t>
            </a:r>
            <a:r>
              <a:rPr lang="zh-CN" altLang="en-US" dirty="0"/>
              <a:t>语音组</a:t>
            </a:r>
            <a:r>
              <a:rPr lang="zh-CN" altLang="en-US" dirty="0" smtClean="0"/>
              <a:t>总监）</a:t>
            </a:r>
            <a:endParaRPr lang="x-none" altLang="en-US" dirty="0"/>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057642" y="293923"/>
            <a:ext cx="1464233" cy="1464233"/>
          </a:xfrm>
          <a:prstGeom prst="rect">
            <a:avLst/>
          </a:prstGeom>
        </p:spPr>
      </p:pic>
    </p:spTree>
    <p:extLst>
      <p:ext uri="{BB962C8B-B14F-4D97-AF65-F5344CB8AC3E}">
        <p14:creationId xmlns:p14="http://schemas.microsoft.com/office/powerpoint/2010/main" val="404766982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1. focus-loupan-search">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7844"/>
          </a:xfrm>
        </p:spPr>
      </p:pic>
    </p:spTree>
    <p:extLst>
      <p:ext uri="{BB962C8B-B14F-4D97-AF65-F5344CB8AC3E}">
        <p14:creationId xmlns:p14="http://schemas.microsoft.com/office/powerpoint/2010/main" val="219528575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基于语音可以做到这些</a:t>
            </a:r>
            <a:endParaRPr lang="x-none" altLang="en-US" dirty="0"/>
          </a:p>
        </p:txBody>
      </p:sp>
      <p:sp>
        <p:nvSpPr>
          <p:cNvPr id="3" name="Content Placeholder 2"/>
          <p:cNvSpPr>
            <a:spLocks noGrp="1"/>
          </p:cNvSpPr>
          <p:nvPr>
            <p:ph idx="1"/>
          </p:nvPr>
        </p:nvSpPr>
        <p:spPr/>
        <p:txBody>
          <a:bodyPr/>
          <a:lstStyle/>
          <a:p>
            <a:r>
              <a:rPr lang="zh-CN" altLang="en-US" dirty="0" smtClean="0"/>
              <a:t>交互指令识别并执行</a:t>
            </a:r>
            <a:endParaRPr lang="en-US" altLang="zh-CN" dirty="0" smtClean="0"/>
          </a:p>
          <a:p>
            <a:r>
              <a:rPr lang="zh-CN" altLang="en-US" dirty="0" smtClean="0"/>
              <a:t>实时识别内容并发送</a:t>
            </a:r>
            <a:endParaRPr lang="x-none" altLang="en-US" dirty="0"/>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057642" y="293923"/>
            <a:ext cx="1464233" cy="146423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2. focus-beijing-zhibo-danmu">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939365" y="0"/>
            <a:ext cx="10313270" cy="6858000"/>
          </a:xfrm>
        </p:spPr>
      </p:pic>
    </p:spTree>
    <p:extLst>
      <p:ext uri="{BB962C8B-B14F-4D97-AF65-F5344CB8AC3E}">
        <p14:creationId xmlns:p14="http://schemas.microsoft.com/office/powerpoint/2010/main" val="148361393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语音可以用作认证</a:t>
            </a:r>
            <a:endParaRPr lang="x-none" altLang="en-US" dirty="0"/>
          </a:p>
        </p:txBody>
      </p:sp>
      <p:sp>
        <p:nvSpPr>
          <p:cNvPr id="5" name="Content Placeholder 2"/>
          <p:cNvSpPr>
            <a:spLocks noGrp="1"/>
          </p:cNvSpPr>
          <p:nvPr>
            <p:ph idx="1"/>
          </p:nvPr>
        </p:nvSpPr>
        <p:spPr>
          <a:xfrm>
            <a:off x="838200" y="1825625"/>
            <a:ext cx="10515600" cy="4351338"/>
          </a:xfrm>
        </p:spPr>
        <p:txBody>
          <a:bodyPr/>
          <a:lstStyle/>
          <a:p>
            <a:r>
              <a:rPr lang="zh-CN" altLang="en-US" dirty="0" smtClean="0"/>
              <a:t>语音的生物特征明显，语音的认证方式零成本，语音也被群众认为不够安全。在工程领域有两个事实：第一是具有两面性的事物通常可以给它设定应用场景来充分发挥其优势面；第二是群众认为做不了的事情通常蕴藏着转机。</a:t>
            </a:r>
            <a:endParaRPr lang="en-US" altLang="zh-CN" dirty="0" smtClean="0"/>
          </a:p>
          <a:p>
            <a:pPr marL="0" indent="0" algn="r">
              <a:buNone/>
            </a:pPr>
            <a:r>
              <a:rPr lang="en-US" altLang="zh-CN" dirty="0" smtClean="0"/>
              <a:t>——</a:t>
            </a:r>
            <a:r>
              <a:rPr lang="zh-CN" altLang="en-US" dirty="0"/>
              <a:t>沈</a:t>
            </a:r>
            <a:r>
              <a:rPr lang="zh-CN" altLang="en-US" dirty="0" smtClean="0"/>
              <a:t>科（</a:t>
            </a:r>
            <a:r>
              <a:rPr lang="zh-CN" altLang="en-US" dirty="0"/>
              <a:t>搜狐</a:t>
            </a:r>
            <a:r>
              <a:rPr lang="zh-CN" altLang="en-US" dirty="0" smtClean="0"/>
              <a:t>焦点研发</a:t>
            </a:r>
            <a:r>
              <a:rPr lang="zh-CN" altLang="en-US" dirty="0"/>
              <a:t>工程师</a:t>
            </a:r>
            <a:r>
              <a:rPr lang="zh-CN" altLang="en-US" dirty="0" smtClean="0"/>
              <a:t>）</a:t>
            </a:r>
            <a:endParaRPr lang="en-US" altLang="zh-CN" dirty="0" smtClean="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57642" y="293923"/>
            <a:ext cx="1464233" cy="1464233"/>
          </a:xfrm>
          <a:prstGeom prst="rect">
            <a:avLst/>
          </a:prstGeom>
        </p:spPr>
      </p:pic>
    </p:spTree>
    <p:extLst>
      <p:ext uri="{BB962C8B-B14F-4D97-AF65-F5344CB8AC3E}">
        <p14:creationId xmlns:p14="http://schemas.microsoft.com/office/powerpoint/2010/main" val="41301760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148</TotalTime>
  <Words>602</Words>
  <Application>Microsoft Office PowerPoint</Application>
  <PresentationFormat>宽屏</PresentationFormat>
  <Paragraphs>56</Paragraphs>
  <Slides>17</Slides>
  <Notes>3</Notes>
  <HiddenSlides>0</HiddenSlides>
  <MMClips>4</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17</vt:i4>
      </vt:variant>
    </vt:vector>
  </HeadingPairs>
  <TitlesOfParts>
    <vt:vector size="22" baseType="lpstr">
      <vt:lpstr>宋体</vt:lpstr>
      <vt:lpstr>Arial</vt:lpstr>
      <vt:lpstr>Calibri</vt:lpstr>
      <vt:lpstr>Calibri Light</vt:lpstr>
      <vt:lpstr>Office Theme</vt:lpstr>
      <vt:lpstr>Caesar</vt:lpstr>
      <vt:lpstr>Motivation</vt:lpstr>
      <vt:lpstr>Motivation</vt:lpstr>
      <vt:lpstr>选择语音作为基础交互</vt:lpstr>
      <vt:lpstr>选择语音作为基础交互</vt:lpstr>
      <vt:lpstr>PowerPoint 演示文稿</vt:lpstr>
      <vt:lpstr>基于语音可以做到这些</vt:lpstr>
      <vt:lpstr>PowerPoint 演示文稿</vt:lpstr>
      <vt:lpstr>语音可以用作认证</vt:lpstr>
      <vt:lpstr>语音可以用作认证</vt:lpstr>
      <vt:lpstr>PowerPoint 演示文稿</vt:lpstr>
      <vt:lpstr>与用户身份绑定的第三方在线智能服务</vt:lpstr>
      <vt:lpstr>PowerPoint 演示文稿</vt:lpstr>
      <vt:lpstr>优势</vt:lpstr>
      <vt:lpstr>后端服务清单</vt:lpstr>
      <vt:lpstr>项目源码</vt:lpstr>
      <vt:lpstr>谢谢</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Caesar</dc:title>
  <dc:creator>godzilla</dc:creator>
  <cp:lastModifiedBy>Shen Ke(焦点)</cp:lastModifiedBy>
  <cp:revision>75</cp:revision>
  <dcterms:created xsi:type="dcterms:W3CDTF">2017-04-13T19:07:20Z</dcterms:created>
  <dcterms:modified xsi:type="dcterms:W3CDTF">2017-04-15T01:13:15Z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1033-10.1.0.5672</vt:lpwstr>
  </property>
</Properties>
</file>

<file path=docProps/thumbnail.jpeg>
</file>